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Roboto" panose="020B0604020202020204" charset="0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094132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17330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33197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567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1558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9039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0403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566538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54867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7868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3540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94489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lifka/otus-learning/tree/master/lesson-fi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69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фото</a:t>
            </a:r>
            <a:endParaRPr dirty="0"/>
          </a:p>
        </p:txBody>
      </p:sp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Олиферук</a:t>
            </a: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Александр Николаевич</a:t>
            </a:r>
            <a:endParaRPr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Системный администратор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GS-Labs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62698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E-mail: aleksandr.oliferuk@gmail.com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ru-RU" sz="3600" dirty="0" smtClean="0">
                <a:latin typeface="Roboto"/>
                <a:ea typeface="Roboto"/>
                <a:cs typeface="Roboto"/>
                <a:sym typeface="Roboto"/>
              </a:rPr>
            </a:br>
            <a:r>
              <a:rPr lang="en-US" sz="3600" dirty="0" err="1"/>
              <a:t>Atlassian</a:t>
            </a:r>
            <a:r>
              <a:rPr lang="en-US" sz="3600" dirty="0"/>
              <a:t> Jira </a:t>
            </a:r>
            <a:r>
              <a:rPr lang="en-US" sz="3600" dirty="0" smtClean="0"/>
              <a:t>Server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9" r="2659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1" y="5034486"/>
            <a:ext cx="6796797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Олиферук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Александр Николаевич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Системный администратор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smtClean="0">
                <a:latin typeface="Roboto"/>
                <a:ea typeface="Roboto"/>
                <a:cs typeface="Roboto"/>
                <a:sym typeface="Roboto"/>
              </a:rPr>
              <a:t>GS-Labs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Автоматизированная установка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Atlassian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Jira Server 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 развёртыванием сопутствующей инфраструктуры (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база данных, мониторинг,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логирование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1675397" y="1713390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Научиться самому писать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плэйбуки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и роли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ansible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для крупных проектов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1675397" y="3270032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Лучше разбираться в наследии старших админов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1675397" y="500332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907897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Написать автоматизацию для развёртывания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Jira Server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2487940" y="1842311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881248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До курса в вооружении был дико сложный (как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тогда казалось)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плэйбук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от бывшего админа сервиса.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Очень хотелось с ним разобраться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854599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Все роли в проектной работе написаны с нуля.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Есть понимание, как что работает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2487940" y="281835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2487940" y="377443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9522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Ansible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Невозможно переоценить – один раз описал свою инфраструктуру, и разворачивайся сколько душе угодно =)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2531485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698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Borg Backup</a:t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Очень удобная утилита для </a:t>
            </a:r>
            <a:r>
              <a:rPr lang="ru-RU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бэкапирования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671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ELK</a:t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Нет слов – очень круто в одном месте следить за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всеми логами в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realtime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645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Zabbix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Тяжело в настройке – легко в эксплуатации</a:t>
            </a:r>
            <a:b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618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PostgreSQL +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pgbackrest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/>
            </a:r>
            <a:b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pgbackrest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планировал использовать для быстрого </a:t>
            </a:r>
            <a:r>
              <a:rPr lang="ru-RU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бэкапирования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БД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2531485" y="2635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2531485" y="3591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2531485" y="4571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2531485" y="5531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Ссылка на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github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– </a:t>
            </a:r>
          </a:p>
          <a:p>
            <a:pPr lvl="0"/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https://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  <a:hlinkClick r:id="rId4"/>
              </a:rPr>
              <a:t>github.com/olifka/otus-learning/tree/master/lesson-fin</a:t>
            </a:r>
            <a:endParaRPr lang="ru-RU" sz="3000" dirty="0" smtClean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/>
            <a:endParaRPr lang="ru-RU"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/>
            <a:r>
              <a:rPr lang="ru-RU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 работы стенда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Схемы (архитектура, БД)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" name="Группа 8"/>
          <p:cNvGrpSpPr/>
          <p:nvPr/>
        </p:nvGrpSpPr>
        <p:grpSpPr>
          <a:xfrm>
            <a:off x="2637994" y="1637211"/>
            <a:ext cx="1783778" cy="2420984"/>
            <a:chOff x="3108960" y="1645920"/>
            <a:chExt cx="2360023" cy="3074126"/>
          </a:xfrm>
        </p:grpSpPr>
        <p:sp>
          <p:nvSpPr>
            <p:cNvPr id="6" name="Прямоугольник 5"/>
            <p:cNvSpPr/>
            <p:nvPr/>
          </p:nvSpPr>
          <p:spPr>
            <a:xfrm>
              <a:off x="3108960" y="1645920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nginx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smtClean="0"/>
                <a:t>java</a:t>
              </a:r>
              <a:br>
                <a:rPr lang="en-US" dirty="0" smtClean="0"/>
              </a:br>
              <a:r>
                <a:rPr lang="en-US" dirty="0" err="1" smtClean="0"/>
                <a:t>jira</a:t>
              </a:r>
              <a:r>
                <a:rPr lang="en-US" dirty="0" smtClean="0"/>
                <a:t> server</a:t>
              </a:r>
              <a:endParaRPr lang="ru-RU" dirty="0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3645603" y="1803287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webserver</a:t>
              </a:r>
              <a:endParaRPr lang="ru-RU" dirty="0"/>
            </a:p>
          </p:txBody>
        </p:sp>
      </p:grpSp>
      <p:grpSp>
        <p:nvGrpSpPr>
          <p:cNvPr id="5" name="Группа 4"/>
          <p:cNvGrpSpPr/>
          <p:nvPr/>
        </p:nvGrpSpPr>
        <p:grpSpPr>
          <a:xfrm>
            <a:off x="374470" y="1645920"/>
            <a:ext cx="1761428" cy="2420984"/>
            <a:chOff x="374469" y="1645919"/>
            <a:chExt cx="2360023" cy="3074127"/>
          </a:xfrm>
        </p:grpSpPr>
        <p:sp>
          <p:nvSpPr>
            <p:cNvPr id="2" name="Прямоугольник 1"/>
            <p:cNvSpPr/>
            <p:nvPr/>
          </p:nvSpPr>
          <p:spPr>
            <a:xfrm>
              <a:off x="374469" y="1645919"/>
              <a:ext cx="2360023" cy="307412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11" name="Овал 10"/>
            <p:cNvSpPr/>
            <p:nvPr/>
          </p:nvSpPr>
          <p:spPr>
            <a:xfrm>
              <a:off x="549489" y="3668215"/>
              <a:ext cx="1901891" cy="9143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DB: </a:t>
              </a:r>
              <a:r>
                <a:rPr lang="en-US" sz="1200" dirty="0" err="1" smtClean="0"/>
                <a:t>zabbix</a:t>
              </a:r>
              <a:endParaRPr lang="ru-RU" sz="1200" dirty="0"/>
            </a:p>
          </p:txBody>
        </p:sp>
        <p:sp>
          <p:nvSpPr>
            <p:cNvPr id="12" name="Овал 11"/>
            <p:cNvSpPr/>
            <p:nvPr/>
          </p:nvSpPr>
          <p:spPr>
            <a:xfrm>
              <a:off x="549489" y="2612981"/>
              <a:ext cx="1901889" cy="91439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DB: </a:t>
              </a:r>
              <a:r>
                <a:rPr lang="en-US" sz="1200" dirty="0" err="1" smtClean="0"/>
                <a:t>jira</a:t>
              </a:r>
              <a:endParaRPr lang="ru-RU" sz="12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26742" y="1792227"/>
              <a:ext cx="92044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database</a:t>
              </a:r>
              <a:endParaRPr lang="ru-RU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36975" y="2140160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p</a:t>
              </a:r>
              <a:r>
                <a:rPr lang="en-US" dirty="0" err="1" smtClean="0">
                  <a:solidFill>
                    <a:schemeClr val="bg1"/>
                  </a:solidFill>
                </a:rPr>
                <a:t>ostgresql</a:t>
              </a:r>
              <a:endParaRPr lang="ru-RU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Группа 12"/>
          <p:cNvGrpSpPr/>
          <p:nvPr/>
        </p:nvGrpSpPr>
        <p:grpSpPr>
          <a:xfrm>
            <a:off x="4923868" y="1645920"/>
            <a:ext cx="1759131" cy="2420984"/>
            <a:chOff x="5721532" y="1645920"/>
            <a:chExt cx="2360023" cy="3074126"/>
          </a:xfrm>
        </p:grpSpPr>
        <p:sp>
          <p:nvSpPr>
            <p:cNvPr id="7" name="Прямоугольник 6"/>
            <p:cNvSpPr/>
            <p:nvPr/>
          </p:nvSpPr>
          <p:spPr>
            <a:xfrm>
              <a:off x="5721532" y="1645920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zabbix</a:t>
              </a:r>
              <a:r>
                <a:rPr lang="en-US" dirty="0" smtClean="0"/>
                <a:t>-server</a:t>
              </a:r>
              <a:br>
                <a:rPr lang="en-US" dirty="0" smtClean="0"/>
              </a:br>
              <a:r>
                <a:rPr lang="en-US" dirty="0" err="1" smtClean="0"/>
                <a:t>nginx</a:t>
              </a:r>
              <a:endParaRPr lang="ru-RU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375077" y="1779378"/>
              <a:ext cx="70243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zabbix</a:t>
              </a:r>
              <a:endParaRPr lang="en-US" dirty="0"/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7185095" y="1656600"/>
            <a:ext cx="1789613" cy="2429693"/>
            <a:chOff x="8878388" y="1637211"/>
            <a:chExt cx="2360023" cy="3074126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8878388" y="1637211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docker</a:t>
              </a:r>
              <a:r>
                <a:rPr lang="en-US" dirty="0" smtClean="0"/>
                <a:t>-elk</a:t>
              </a:r>
              <a:r>
                <a:rPr lang="en-US" dirty="0"/>
                <a:t/>
              </a:r>
              <a:br>
                <a:rPr lang="en-US" dirty="0"/>
              </a:br>
              <a:r>
                <a:rPr lang="en-US" dirty="0" smtClean="0"/>
                <a:t>(</a:t>
              </a:r>
              <a:r>
                <a:rPr lang="en-US" dirty="0" err="1" smtClean="0"/>
                <a:t>deviantony</a:t>
              </a:r>
              <a:r>
                <a:rPr lang="en-US" dirty="0" smtClean="0"/>
                <a:t>/</a:t>
              </a:r>
              <a:r>
                <a:rPr lang="en-US" dirty="0" err="1" smtClean="0"/>
                <a:t>docker</a:t>
              </a:r>
              <a:r>
                <a:rPr lang="en-US" dirty="0" smtClean="0"/>
                <a:t>-elk)</a:t>
              </a:r>
              <a:endParaRPr lang="ru-RU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845423" y="1769482"/>
              <a:ext cx="4138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lk</a:t>
              </a:r>
            </a:p>
          </p:txBody>
        </p:sp>
      </p:grpSp>
      <p:grpSp>
        <p:nvGrpSpPr>
          <p:cNvPr id="22" name="Группа 21"/>
          <p:cNvGrpSpPr/>
          <p:nvPr/>
        </p:nvGrpSpPr>
        <p:grpSpPr>
          <a:xfrm>
            <a:off x="9470969" y="1628502"/>
            <a:ext cx="1789613" cy="2429693"/>
            <a:chOff x="8878388" y="1637211"/>
            <a:chExt cx="2360023" cy="3074126"/>
          </a:xfrm>
        </p:grpSpPr>
        <p:sp>
          <p:nvSpPr>
            <p:cNvPr id="23" name="Прямоугольник 22"/>
            <p:cNvSpPr/>
            <p:nvPr/>
          </p:nvSpPr>
          <p:spPr>
            <a:xfrm>
              <a:off x="8878388" y="1637211"/>
              <a:ext cx="2360023" cy="307412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borgbackup</a:t>
              </a:r>
              <a:r>
                <a:rPr lang="en-US" dirty="0" smtClean="0"/>
                <a:t/>
              </a:r>
              <a:br>
                <a:rPr lang="en-US" dirty="0" smtClean="0"/>
              </a:br>
              <a:r>
                <a:rPr lang="en-US" dirty="0" err="1" smtClean="0"/>
                <a:t>pgbackrest</a:t>
              </a:r>
              <a:endParaRPr lang="ru-RU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9556127" y="1792229"/>
              <a:ext cx="1004541" cy="3894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backup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184</Words>
  <Application>Microsoft Office PowerPoint</Application>
  <PresentationFormat>Широкоэкранный</PresentationFormat>
  <Paragraphs>78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Roboto</vt:lpstr>
      <vt:lpstr>Calibri</vt:lpstr>
      <vt:lpstr>Times New Roman</vt:lpstr>
      <vt:lpstr>Noto Sans Symbols</vt:lpstr>
      <vt:lpstr>Avenir</vt:lpstr>
      <vt:lpstr>Arial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Windows</cp:lastModifiedBy>
  <cp:revision>13</cp:revision>
  <dcterms:modified xsi:type="dcterms:W3CDTF">2021-01-28T15:48:51Z</dcterms:modified>
</cp:coreProperties>
</file>